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  <p:sldId id="263" r:id="rId9"/>
    <p:sldId id="264" r:id="rId10"/>
    <p:sldId id="265" r:id="rId11"/>
    <p:sldId id="267" r:id="rId12"/>
    <p:sldId id="268" r:id="rId13"/>
    <p:sldId id="269" r:id="rId14"/>
    <p:sldId id="270" r:id="rId15"/>
  </p:sldIdLst>
  <p:sldSz cx="12192000" cy="6858000"/>
  <p:notesSz cx="6858000" cy="9144000"/>
  <p:defaultTextStyle>
    <a:defPPr>
      <a:defRPr lang="be-BY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50" d="100"/>
          <a:sy n="50" d="100"/>
        </p:scale>
        <p:origin x="750" y="4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be-BY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be-BY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B9689-D9A3-4C60-9768-06A032833642}" type="datetimeFigureOut">
              <a:rPr lang="be-BY" smtClean="0"/>
              <a:t>04.11.2019</a:t>
            </a:fld>
            <a:endParaRPr lang="be-B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e-B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953DF-607D-49A6-BD78-D69E8975B6DF}" type="slidenum">
              <a:rPr lang="be-BY" smtClean="0"/>
              <a:t>‹#›</a:t>
            </a:fld>
            <a:endParaRPr lang="be-BY"/>
          </a:p>
        </p:txBody>
      </p:sp>
    </p:spTree>
    <p:extLst>
      <p:ext uri="{BB962C8B-B14F-4D97-AF65-F5344CB8AC3E}">
        <p14:creationId xmlns:p14="http://schemas.microsoft.com/office/powerpoint/2010/main" val="36627184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be-BY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be-BY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B9689-D9A3-4C60-9768-06A032833642}" type="datetimeFigureOut">
              <a:rPr lang="be-BY" smtClean="0"/>
              <a:t>04.11.2019</a:t>
            </a:fld>
            <a:endParaRPr lang="be-B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e-B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953DF-607D-49A6-BD78-D69E8975B6DF}" type="slidenum">
              <a:rPr lang="be-BY" smtClean="0"/>
              <a:t>‹#›</a:t>
            </a:fld>
            <a:endParaRPr lang="be-BY"/>
          </a:p>
        </p:txBody>
      </p:sp>
    </p:spTree>
    <p:extLst>
      <p:ext uri="{BB962C8B-B14F-4D97-AF65-F5344CB8AC3E}">
        <p14:creationId xmlns:p14="http://schemas.microsoft.com/office/powerpoint/2010/main" val="24996478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be-BY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be-BY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B9689-D9A3-4C60-9768-06A032833642}" type="datetimeFigureOut">
              <a:rPr lang="be-BY" smtClean="0"/>
              <a:t>04.11.2019</a:t>
            </a:fld>
            <a:endParaRPr lang="be-B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e-B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953DF-607D-49A6-BD78-D69E8975B6DF}" type="slidenum">
              <a:rPr lang="be-BY" smtClean="0"/>
              <a:t>‹#›</a:t>
            </a:fld>
            <a:endParaRPr lang="be-BY"/>
          </a:p>
        </p:txBody>
      </p:sp>
    </p:spTree>
    <p:extLst>
      <p:ext uri="{BB962C8B-B14F-4D97-AF65-F5344CB8AC3E}">
        <p14:creationId xmlns:p14="http://schemas.microsoft.com/office/powerpoint/2010/main" val="10233155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be-BY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be-BY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B9689-D9A3-4C60-9768-06A032833642}" type="datetimeFigureOut">
              <a:rPr lang="be-BY" smtClean="0"/>
              <a:t>04.11.2019</a:t>
            </a:fld>
            <a:endParaRPr lang="be-B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e-B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953DF-607D-49A6-BD78-D69E8975B6DF}" type="slidenum">
              <a:rPr lang="be-BY" smtClean="0"/>
              <a:t>‹#›</a:t>
            </a:fld>
            <a:endParaRPr lang="be-BY"/>
          </a:p>
        </p:txBody>
      </p:sp>
    </p:spTree>
    <p:extLst>
      <p:ext uri="{BB962C8B-B14F-4D97-AF65-F5344CB8AC3E}">
        <p14:creationId xmlns:p14="http://schemas.microsoft.com/office/powerpoint/2010/main" val="18496037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be-BY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B9689-D9A3-4C60-9768-06A032833642}" type="datetimeFigureOut">
              <a:rPr lang="be-BY" smtClean="0"/>
              <a:t>04.11.2019</a:t>
            </a:fld>
            <a:endParaRPr lang="be-B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e-B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953DF-607D-49A6-BD78-D69E8975B6DF}" type="slidenum">
              <a:rPr lang="be-BY" smtClean="0"/>
              <a:t>‹#›</a:t>
            </a:fld>
            <a:endParaRPr lang="be-BY"/>
          </a:p>
        </p:txBody>
      </p:sp>
    </p:spTree>
    <p:extLst>
      <p:ext uri="{BB962C8B-B14F-4D97-AF65-F5344CB8AC3E}">
        <p14:creationId xmlns:p14="http://schemas.microsoft.com/office/powerpoint/2010/main" val="20727874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be-BY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be-BY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be-BY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B9689-D9A3-4C60-9768-06A032833642}" type="datetimeFigureOut">
              <a:rPr lang="be-BY" smtClean="0"/>
              <a:t>04.11.2019</a:t>
            </a:fld>
            <a:endParaRPr lang="be-B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e-B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953DF-607D-49A6-BD78-D69E8975B6DF}" type="slidenum">
              <a:rPr lang="be-BY" smtClean="0"/>
              <a:t>‹#›</a:t>
            </a:fld>
            <a:endParaRPr lang="be-BY"/>
          </a:p>
        </p:txBody>
      </p:sp>
    </p:spTree>
    <p:extLst>
      <p:ext uri="{BB962C8B-B14F-4D97-AF65-F5344CB8AC3E}">
        <p14:creationId xmlns:p14="http://schemas.microsoft.com/office/powerpoint/2010/main" val="37764007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be-BY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be-BY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be-BY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B9689-D9A3-4C60-9768-06A032833642}" type="datetimeFigureOut">
              <a:rPr lang="be-BY" smtClean="0"/>
              <a:t>04.11.2019</a:t>
            </a:fld>
            <a:endParaRPr lang="be-BY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e-BY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953DF-607D-49A6-BD78-D69E8975B6DF}" type="slidenum">
              <a:rPr lang="be-BY" smtClean="0"/>
              <a:t>‹#›</a:t>
            </a:fld>
            <a:endParaRPr lang="be-BY"/>
          </a:p>
        </p:txBody>
      </p:sp>
    </p:spTree>
    <p:extLst>
      <p:ext uri="{BB962C8B-B14F-4D97-AF65-F5344CB8AC3E}">
        <p14:creationId xmlns:p14="http://schemas.microsoft.com/office/powerpoint/2010/main" val="12109882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be-BY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B9689-D9A3-4C60-9768-06A032833642}" type="datetimeFigureOut">
              <a:rPr lang="be-BY" smtClean="0"/>
              <a:t>04.11.2019</a:t>
            </a:fld>
            <a:endParaRPr lang="be-BY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e-BY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953DF-607D-49A6-BD78-D69E8975B6DF}" type="slidenum">
              <a:rPr lang="be-BY" smtClean="0"/>
              <a:t>‹#›</a:t>
            </a:fld>
            <a:endParaRPr lang="be-BY"/>
          </a:p>
        </p:txBody>
      </p:sp>
    </p:spTree>
    <p:extLst>
      <p:ext uri="{BB962C8B-B14F-4D97-AF65-F5344CB8AC3E}">
        <p14:creationId xmlns:p14="http://schemas.microsoft.com/office/powerpoint/2010/main" val="34383725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B9689-D9A3-4C60-9768-06A032833642}" type="datetimeFigureOut">
              <a:rPr lang="be-BY" smtClean="0"/>
              <a:t>04.11.2019</a:t>
            </a:fld>
            <a:endParaRPr lang="be-BY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e-BY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953DF-607D-49A6-BD78-D69E8975B6DF}" type="slidenum">
              <a:rPr lang="be-BY" smtClean="0"/>
              <a:t>‹#›</a:t>
            </a:fld>
            <a:endParaRPr lang="be-BY"/>
          </a:p>
        </p:txBody>
      </p:sp>
    </p:spTree>
    <p:extLst>
      <p:ext uri="{BB962C8B-B14F-4D97-AF65-F5344CB8AC3E}">
        <p14:creationId xmlns:p14="http://schemas.microsoft.com/office/powerpoint/2010/main" val="25748414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be-BY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be-BY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B9689-D9A3-4C60-9768-06A032833642}" type="datetimeFigureOut">
              <a:rPr lang="be-BY" smtClean="0"/>
              <a:t>04.11.2019</a:t>
            </a:fld>
            <a:endParaRPr lang="be-B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e-B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953DF-607D-49A6-BD78-D69E8975B6DF}" type="slidenum">
              <a:rPr lang="be-BY" smtClean="0"/>
              <a:t>‹#›</a:t>
            </a:fld>
            <a:endParaRPr lang="be-BY"/>
          </a:p>
        </p:txBody>
      </p:sp>
    </p:spTree>
    <p:extLst>
      <p:ext uri="{BB962C8B-B14F-4D97-AF65-F5344CB8AC3E}">
        <p14:creationId xmlns:p14="http://schemas.microsoft.com/office/powerpoint/2010/main" val="1015871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be-BY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be-BY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B9689-D9A3-4C60-9768-06A032833642}" type="datetimeFigureOut">
              <a:rPr lang="be-BY" smtClean="0"/>
              <a:t>04.11.2019</a:t>
            </a:fld>
            <a:endParaRPr lang="be-B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e-B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953DF-607D-49A6-BD78-D69E8975B6DF}" type="slidenum">
              <a:rPr lang="be-BY" smtClean="0"/>
              <a:t>‹#›</a:t>
            </a:fld>
            <a:endParaRPr lang="be-BY"/>
          </a:p>
        </p:txBody>
      </p:sp>
    </p:spTree>
    <p:extLst>
      <p:ext uri="{BB962C8B-B14F-4D97-AF65-F5344CB8AC3E}">
        <p14:creationId xmlns:p14="http://schemas.microsoft.com/office/powerpoint/2010/main" val="32100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be-BY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be-BY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BB9689-D9A3-4C60-9768-06A032833642}" type="datetimeFigureOut">
              <a:rPr lang="be-BY" smtClean="0"/>
              <a:t>04.11.2019</a:t>
            </a:fld>
            <a:endParaRPr lang="be-B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be-B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8953DF-607D-49A6-BD78-D69E8975B6DF}" type="slidenum">
              <a:rPr lang="be-BY" smtClean="0"/>
              <a:t>‹#›</a:t>
            </a:fld>
            <a:endParaRPr lang="be-BY"/>
          </a:p>
        </p:txBody>
      </p:sp>
    </p:spTree>
    <p:extLst>
      <p:ext uri="{BB962C8B-B14F-4D97-AF65-F5344CB8AC3E}">
        <p14:creationId xmlns:p14="http://schemas.microsoft.com/office/powerpoint/2010/main" val="35741243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be-BY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://vk.com/app3861133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VK graph analysis</a:t>
            </a:r>
            <a:endParaRPr lang="be-BY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Alyaxey Yaskevich</a:t>
            </a:r>
            <a:endParaRPr lang="be-BY" dirty="0"/>
          </a:p>
        </p:txBody>
      </p:sp>
    </p:spTree>
    <p:extLst>
      <p:ext uri="{BB962C8B-B14F-4D97-AF65-F5344CB8AC3E}">
        <p14:creationId xmlns:p14="http://schemas.microsoft.com/office/powerpoint/2010/main" val="3355782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PageRank</a:t>
            </a:r>
            <a:endParaRPr lang="be-BY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498" t="23484" r="39845" b="48780"/>
          <a:stretch/>
        </p:blipFill>
        <p:spPr>
          <a:xfrm>
            <a:off x="162551" y="365125"/>
            <a:ext cx="5723899" cy="6273394"/>
          </a:xfrm>
        </p:spPr>
      </p:pic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err="1" smtClean="0"/>
              <a:t>Assortative</a:t>
            </a:r>
            <a:r>
              <a:rPr lang="en-US" b="1" dirty="0" smtClean="0"/>
              <a:t> Mixing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sq-AL" dirty="0" smtClean="0"/>
              <a:t>Degree assortativity coefficient:</a:t>
            </a:r>
            <a:r>
              <a:rPr lang="en-US" dirty="0" smtClean="0"/>
              <a:t> 0.16</a:t>
            </a:r>
          </a:p>
          <a:p>
            <a:pPr marL="0" indent="0">
              <a:buNone/>
            </a:pPr>
            <a:r>
              <a:rPr lang="sq-AL" dirty="0" smtClean="0"/>
              <a:t>Attribute assortativity coefficient</a:t>
            </a:r>
            <a:r>
              <a:rPr lang="en-US" dirty="0" smtClean="0"/>
              <a:t> (gender)</a:t>
            </a:r>
            <a:r>
              <a:rPr lang="sq-AL" dirty="0" smtClean="0"/>
              <a:t>:</a:t>
            </a:r>
            <a:r>
              <a:rPr lang="en-US" dirty="0" smtClean="0"/>
              <a:t> 0.1</a:t>
            </a:r>
          </a:p>
          <a:p>
            <a:pPr marL="0" indent="0">
              <a:buNone/>
            </a:pPr>
            <a:r>
              <a:rPr lang="en-US" i="1" dirty="0" smtClean="0"/>
              <a:t>This attribute seems to be not really influential</a:t>
            </a:r>
            <a:endParaRPr lang="be-BY" i="1" dirty="0" smtClean="0"/>
          </a:p>
          <a:p>
            <a:pPr marL="0" indent="0">
              <a:buNone/>
            </a:pPr>
            <a:endParaRPr lang="be-BY" dirty="0"/>
          </a:p>
        </p:txBody>
      </p:sp>
    </p:spTree>
    <p:extLst>
      <p:ext uri="{BB962C8B-B14F-4D97-AF65-F5344CB8AC3E}">
        <p14:creationId xmlns:p14="http://schemas.microsoft.com/office/powerpoint/2010/main" val="357159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q-AL" dirty="0" smtClean="0"/>
              <a:t>Node Structural Similarity</a:t>
            </a:r>
            <a:endParaRPr lang="be-BY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9022" y="1825625"/>
            <a:ext cx="4313955" cy="4351338"/>
          </a:xfrm>
        </p:spPr>
      </p:pic>
    </p:spTree>
    <p:extLst>
      <p:ext uri="{BB962C8B-B14F-4D97-AF65-F5344CB8AC3E}">
        <p14:creationId xmlns:p14="http://schemas.microsoft.com/office/powerpoint/2010/main" val="897597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088016"/>
            <a:ext cx="9580418" cy="4477532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Comparison to random graphs</a:t>
            </a:r>
            <a:endParaRPr lang="be-BY" dirty="0"/>
          </a:p>
        </p:txBody>
      </p:sp>
      <p:sp>
        <p:nvSpPr>
          <p:cNvPr id="5" name="TextBox 4"/>
          <p:cNvSpPr txBox="1"/>
          <p:nvPr/>
        </p:nvSpPr>
        <p:spPr>
          <a:xfrm>
            <a:off x="1288473" y="5528132"/>
            <a:ext cx="100653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Despite there is no identical graph was generated via random graph algorithms, one could say that Random Regular Graph is the most similar to ours. </a:t>
            </a:r>
            <a:endParaRPr lang="be-BY" dirty="0"/>
          </a:p>
        </p:txBody>
      </p:sp>
    </p:spTree>
    <p:extLst>
      <p:ext uri="{BB962C8B-B14F-4D97-AF65-F5344CB8AC3E}">
        <p14:creationId xmlns:p14="http://schemas.microsoft.com/office/powerpoint/2010/main" val="944513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7810" y="2506662"/>
            <a:ext cx="4396811" cy="43513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Communities</a:t>
            </a:r>
            <a:endParaRPr lang="be-BY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750" y="1690688"/>
            <a:ext cx="4396811" cy="4351338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7953" y="126206"/>
            <a:ext cx="4254047" cy="421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975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be-BY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85" y="365125"/>
            <a:ext cx="5081582" cy="4305769"/>
          </a:xfr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8846" y="0"/>
            <a:ext cx="6929669" cy="68580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257300" y="5581650"/>
            <a:ext cx="3226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Gephi</a:t>
            </a:r>
            <a:r>
              <a:rPr lang="en-US" dirty="0" smtClean="0"/>
              <a:t> (clustering on modularity)</a:t>
            </a:r>
            <a:endParaRPr lang="be-BY" dirty="0"/>
          </a:p>
        </p:txBody>
      </p:sp>
    </p:spTree>
    <p:extLst>
      <p:ext uri="{BB962C8B-B14F-4D97-AF65-F5344CB8AC3E}">
        <p14:creationId xmlns:p14="http://schemas.microsoft.com/office/powerpoint/2010/main" val="2358295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</a:t>
            </a:r>
            <a:endParaRPr lang="be-BY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Graph was extracted be means of </a:t>
            </a:r>
            <a:r>
              <a:rPr lang="en-US" dirty="0" smtClean="0">
                <a:hlinkClick r:id="rId2"/>
              </a:rPr>
              <a:t>http://vk.com/app3861133</a:t>
            </a:r>
            <a:endParaRPr lang="en-US" dirty="0" smtClean="0"/>
          </a:p>
          <a:p>
            <a:r>
              <a:rPr lang="en-US" dirty="0"/>
              <a:t>This graph is provided by my friend, as soon as I don't use VK network actively. However, I can not add </a:t>
            </a:r>
            <a:r>
              <a:rPr lang="en-US" dirty="0" err="1"/>
              <a:t>additonal</a:t>
            </a:r>
            <a:r>
              <a:rPr lang="en-US" dirty="0"/>
              <a:t> attributes to nodes, because I don't know most of these people. Also, in data analysis and visualizations I use only first names and ID derivatives due to privacy considerations.</a:t>
            </a:r>
            <a:endParaRPr lang="be-BY" dirty="0"/>
          </a:p>
        </p:txBody>
      </p:sp>
    </p:spTree>
    <p:extLst>
      <p:ext uri="{BB962C8B-B14F-4D97-AF65-F5344CB8AC3E}">
        <p14:creationId xmlns:p14="http://schemas.microsoft.com/office/powerpoint/2010/main" val="528312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 summary</a:t>
            </a:r>
            <a:endParaRPr lang="be-BY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Number of nodes: 157</a:t>
            </a:r>
          </a:p>
          <a:p>
            <a:r>
              <a:rPr lang="en-US" dirty="0" smtClean="0"/>
              <a:t>Number of edges: 501</a:t>
            </a:r>
          </a:p>
          <a:p>
            <a:r>
              <a:rPr lang="en-US" dirty="0" smtClean="0"/>
              <a:t>Average degree:   6.3822</a:t>
            </a:r>
          </a:p>
          <a:p>
            <a:pPr marL="0" indent="0">
              <a:buNone/>
            </a:pPr>
            <a:r>
              <a:rPr lang="en-US" dirty="0" smtClean="0"/>
              <a:t>After removing isolates:</a:t>
            </a:r>
          </a:p>
          <a:p>
            <a:r>
              <a:rPr lang="en-US" dirty="0" smtClean="0"/>
              <a:t>Number of nodes: 138</a:t>
            </a:r>
          </a:p>
          <a:p>
            <a:r>
              <a:rPr lang="en-US" dirty="0" smtClean="0"/>
              <a:t>Number of edges: 501</a:t>
            </a:r>
          </a:p>
          <a:p>
            <a:r>
              <a:rPr lang="en-US" dirty="0" smtClean="0"/>
              <a:t>Average degree:   7.2609</a:t>
            </a:r>
            <a:endParaRPr lang="be-BY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6887" y="1201102"/>
            <a:ext cx="5415178" cy="3584258"/>
          </a:xfrm>
          <a:prstGeom prst="rect">
            <a:avLst/>
          </a:prstGeom>
          <a:effectLst>
            <a:softEdge rad="292100"/>
          </a:effectLst>
        </p:spPr>
      </p:pic>
    </p:spTree>
    <p:extLst>
      <p:ext uri="{BB962C8B-B14F-4D97-AF65-F5344CB8AC3E}">
        <p14:creationId xmlns:p14="http://schemas.microsoft.com/office/powerpoint/2010/main" val="407989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Node attributes</a:t>
            </a:r>
            <a:endParaRPr lang="be-BY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Unfortunately, recommended app which produced the graph cannot access all the attributes, as date of birth or city/country. Data of birth is </a:t>
            </a:r>
            <a:r>
              <a:rPr lang="en-US" dirty="0" smtClean="0"/>
              <a:t>accessible </a:t>
            </a:r>
            <a:r>
              <a:rPr lang="en-US" dirty="0"/>
              <a:t>only for some users, but location is the same for all users.</a:t>
            </a:r>
          </a:p>
          <a:p>
            <a:r>
              <a:rPr lang="en-US" dirty="0"/>
              <a:t>Features provided for every node:</a:t>
            </a:r>
          </a:p>
          <a:p>
            <a:r>
              <a:rPr lang="en-US" dirty="0"/>
              <a:t>id</a:t>
            </a:r>
          </a:p>
          <a:p>
            <a:r>
              <a:rPr lang="en-US" dirty="0"/>
              <a:t>first name</a:t>
            </a:r>
          </a:p>
          <a:p>
            <a:r>
              <a:rPr lang="en-US" dirty="0"/>
              <a:t>last name</a:t>
            </a:r>
          </a:p>
          <a:p>
            <a:r>
              <a:rPr lang="en-US" dirty="0"/>
              <a:t>gender</a:t>
            </a:r>
          </a:p>
          <a:p>
            <a:r>
              <a:rPr lang="en-US" dirty="0"/>
              <a:t>personal relations status (most, but not every)</a:t>
            </a:r>
            <a:endParaRPr lang="be-BY" dirty="0"/>
          </a:p>
        </p:txBody>
      </p:sp>
    </p:spTree>
    <p:extLst>
      <p:ext uri="{BB962C8B-B14F-4D97-AF65-F5344CB8AC3E}">
        <p14:creationId xmlns:p14="http://schemas.microsoft.com/office/powerpoint/2010/main" val="778721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5420" y="2016501"/>
            <a:ext cx="12192000" cy="46401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Node attributes</a:t>
            </a:r>
            <a:endParaRPr lang="be-BY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703447" y="2016501"/>
            <a:ext cx="2934369" cy="3302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537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7" t="2455" r="3136" b="3977"/>
          <a:stretch/>
        </p:blipFill>
        <p:spPr>
          <a:xfrm>
            <a:off x="2819400" y="-1214280"/>
            <a:ext cx="8667750" cy="7938930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 visualization (</a:t>
            </a:r>
            <a:r>
              <a:rPr lang="en-US" dirty="0" err="1" smtClean="0"/>
              <a:t>NetworkX</a:t>
            </a:r>
            <a:r>
              <a:rPr lang="en-US" dirty="0" smtClean="0"/>
              <a:t>)</a:t>
            </a:r>
            <a:endParaRPr lang="be-BY" dirty="0"/>
          </a:p>
        </p:txBody>
      </p:sp>
    </p:spTree>
    <p:extLst>
      <p:ext uri="{BB962C8B-B14F-4D97-AF65-F5344CB8AC3E}">
        <p14:creationId xmlns:p14="http://schemas.microsoft.com/office/powerpoint/2010/main" val="2515519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7896" y="193675"/>
            <a:ext cx="8554104" cy="6492875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4629150" cy="13255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Network visualization (</a:t>
            </a:r>
            <a:r>
              <a:rPr lang="en-US" dirty="0" err="1" smtClean="0"/>
              <a:t>Gephi</a:t>
            </a:r>
            <a:r>
              <a:rPr lang="en-US" dirty="0" smtClean="0"/>
              <a:t>)</a:t>
            </a:r>
            <a:endParaRPr lang="be-BY" dirty="0"/>
          </a:p>
        </p:txBody>
      </p:sp>
    </p:spTree>
    <p:extLst>
      <p:ext uri="{BB962C8B-B14F-4D97-AF65-F5344CB8AC3E}">
        <p14:creationId xmlns:p14="http://schemas.microsoft.com/office/powerpoint/2010/main" val="1637517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 properties</a:t>
            </a:r>
            <a:endParaRPr lang="be-BY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q-AL" dirty="0" smtClean="0"/>
              <a:t>Degree distribution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Max degree: 38</a:t>
            </a:r>
          </a:p>
          <a:p>
            <a:r>
              <a:rPr lang="en-US" dirty="0" smtClean="0"/>
              <a:t>Mean degree: 7.3</a:t>
            </a:r>
          </a:p>
          <a:p>
            <a:r>
              <a:rPr lang="en-US" dirty="0" smtClean="0"/>
              <a:t>Diameter: 8</a:t>
            </a:r>
          </a:p>
          <a:p>
            <a:r>
              <a:rPr lang="en-US" dirty="0" smtClean="0"/>
              <a:t>Clustering Coefficient: 0.4</a:t>
            </a:r>
            <a:endParaRPr lang="be-BY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590722"/>
            <a:ext cx="5131969" cy="3556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294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58" t="26680" r="42223" b="43065"/>
          <a:stretch/>
        </p:blipFill>
        <p:spPr>
          <a:xfrm>
            <a:off x="353291" y="1181433"/>
            <a:ext cx="4426527" cy="6063732"/>
          </a:xfr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95" t="26117" r="31389" b="44792"/>
          <a:stretch/>
        </p:blipFill>
        <p:spPr>
          <a:xfrm>
            <a:off x="4551218" y="1993030"/>
            <a:ext cx="5008418" cy="39090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Degree vs </a:t>
            </a:r>
            <a:r>
              <a:rPr lang="en-US" dirty="0" err="1" smtClean="0"/>
              <a:t>Closenesess</a:t>
            </a:r>
            <a:r>
              <a:rPr lang="en-US" dirty="0" smtClean="0"/>
              <a:t>  vs </a:t>
            </a:r>
            <a:r>
              <a:rPr lang="en-US" dirty="0" err="1" smtClean="0"/>
              <a:t>Betweenness</a:t>
            </a:r>
            <a:endParaRPr lang="be-BY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99" t="26746" r="38247" b="48992"/>
          <a:stretch/>
        </p:blipFill>
        <p:spPr>
          <a:xfrm>
            <a:off x="7502236" y="1592163"/>
            <a:ext cx="5133109" cy="430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146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</TotalTime>
  <Words>273</Words>
  <Application>Microsoft Office PowerPoint</Application>
  <PresentationFormat>Widescreen</PresentationFormat>
  <Paragraphs>44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VK graph analysis</vt:lpstr>
      <vt:lpstr>Data</vt:lpstr>
      <vt:lpstr>Graph summary</vt:lpstr>
      <vt:lpstr>Node attributes</vt:lpstr>
      <vt:lpstr>Node attributes</vt:lpstr>
      <vt:lpstr>Network visualization (NetworkX)</vt:lpstr>
      <vt:lpstr>Network visualization (Gephi)</vt:lpstr>
      <vt:lpstr>Network properties</vt:lpstr>
      <vt:lpstr>Degree vs Closenesess  vs Betweenness</vt:lpstr>
      <vt:lpstr>PageRank</vt:lpstr>
      <vt:lpstr>Node Structural Similarity</vt:lpstr>
      <vt:lpstr>Comparison to random graphs</vt:lpstr>
      <vt:lpstr>Communities</vt:lpstr>
      <vt:lpstr>PowerPoint Presentation</vt:lpstr>
    </vt:vector>
  </TitlesOfParts>
  <Company>home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VK graph analysis</dc:title>
  <dc:creator>Alyaxey</dc:creator>
  <cp:lastModifiedBy>Alyaxey</cp:lastModifiedBy>
  <cp:revision>9</cp:revision>
  <dcterms:created xsi:type="dcterms:W3CDTF">2019-11-04T20:22:41Z</dcterms:created>
  <dcterms:modified xsi:type="dcterms:W3CDTF">2019-11-04T21:46:54Z</dcterms:modified>
</cp:coreProperties>
</file>